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61163" cy="99425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FF71D-2149-48E7-B67E-91E97933A5C8}" type="datetimeFigureOut">
              <a:rPr lang="en-GB" smtClean="0"/>
              <a:t>24/03/2015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8D243-E7B1-4584-99B0-419B0A412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260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6E2FD-F946-4C30-93B3-AC932E3704FD}" type="datetimeFigureOut">
              <a:rPr lang="en-GB" smtClean="0"/>
              <a:t>24/03/2015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F0DF2-57FF-4DC7-8109-D71EC8000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413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F0DF2-57FF-4DC7-8109-D71EC800015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950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F0DF2-57FF-4DC7-8109-D71EC800015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262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F0DF2-57FF-4DC7-8109-D71EC800015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69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101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724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2753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7127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3017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1096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7886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449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685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084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483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062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061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182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700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EEC7AF-4AE5-4651-8918-A1AEDF743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177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07067" y="922097"/>
            <a:ext cx="7766936" cy="1646302"/>
          </a:xfrm>
        </p:spPr>
        <p:txBody>
          <a:bodyPr/>
          <a:lstStyle/>
          <a:p>
            <a:r>
              <a:rPr lang="hu-HU" dirty="0" smtClean="0"/>
              <a:t>HEARING VOICES GROUPS IN HUNGARY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07067" y="3920836"/>
            <a:ext cx="7766936" cy="2072023"/>
          </a:xfrm>
        </p:spPr>
        <p:txBody>
          <a:bodyPr>
            <a:normAutofit/>
          </a:bodyPr>
          <a:lstStyle/>
          <a:p>
            <a:r>
              <a:rPr lang="hu-HU" dirty="0" err="1"/>
              <a:t>b</a:t>
            </a:r>
            <a:r>
              <a:rPr lang="hu-HU" dirty="0" err="1" smtClean="0"/>
              <a:t>y</a:t>
            </a:r>
            <a:r>
              <a:rPr lang="hu-HU" dirty="0" smtClean="0"/>
              <a:t> István  Gallai</a:t>
            </a:r>
          </a:p>
          <a:p>
            <a:r>
              <a:rPr lang="hu-HU" dirty="0" err="1" smtClean="0"/>
              <a:t>Expert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experience</a:t>
            </a:r>
            <a:r>
              <a:rPr lang="hu-HU" dirty="0" smtClean="0"/>
              <a:t> &amp; </a:t>
            </a:r>
            <a:r>
              <a:rPr lang="hu-HU" dirty="0" err="1" smtClean="0"/>
              <a:t>Facilitator</a:t>
            </a:r>
            <a:endParaRPr lang="hu-HU" dirty="0" smtClean="0"/>
          </a:p>
          <a:p>
            <a:pPr algn="ctr"/>
            <a:endParaRPr lang="hu-H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hu-H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hu-HU" sz="1600" b="1" dirty="0" err="1" smtClean="0">
                <a:solidFill>
                  <a:schemeClr val="accent1">
                    <a:lumMod val="75000"/>
                  </a:schemeClr>
                </a:solidFill>
              </a:rPr>
              <a:t>Regional</a:t>
            </a:r>
            <a:r>
              <a:rPr lang="hu-HU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600" b="1" dirty="0" err="1" smtClean="0">
                <a:solidFill>
                  <a:schemeClr val="accent1">
                    <a:lumMod val="75000"/>
                  </a:schemeClr>
                </a:solidFill>
              </a:rPr>
              <a:t>seminar</a:t>
            </a:r>
            <a:r>
              <a:rPr lang="hu-HU" sz="1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hu-HU" sz="1600" b="1" dirty="0" err="1" smtClean="0">
                <a:solidFill>
                  <a:schemeClr val="accent1">
                    <a:lumMod val="75000"/>
                  </a:schemeClr>
                </a:solidFill>
              </a:rPr>
              <a:t>Gamian-Europe</a:t>
            </a:r>
            <a:r>
              <a:rPr lang="hu-HU" sz="1600" b="1" dirty="0" smtClean="0">
                <a:solidFill>
                  <a:schemeClr val="accent1">
                    <a:lumMod val="75000"/>
                  </a:schemeClr>
                </a:solidFill>
              </a:rPr>
              <a:t>, SERRES, GREECE</a:t>
            </a:r>
            <a:endParaRPr lang="hu-H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4400" b="1" dirty="0" smtClean="0">
                <a:solidFill>
                  <a:schemeClr val="accent1">
                    <a:lumMod val="75000"/>
                  </a:schemeClr>
                </a:solidFill>
              </a:rPr>
              <a:t>THANK </a:t>
            </a:r>
            <a:r>
              <a:rPr lang="hu-HU" sz="4400" b="1" dirty="0">
                <a:solidFill>
                  <a:schemeClr val="accent1">
                    <a:lumMod val="75000"/>
                  </a:schemeClr>
                </a:solidFill>
              </a:rPr>
              <a:t>YOU FOR LISTENING!</a:t>
            </a:r>
            <a:endParaRPr lang="en-GB" sz="4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75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Outline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HV movement in the World</a:t>
            </a:r>
          </a:p>
          <a:p>
            <a:r>
              <a:rPr lang="en-GB" dirty="0" smtClean="0"/>
              <a:t>HV in Hungary</a:t>
            </a:r>
          </a:p>
          <a:p>
            <a:pPr lvl="1"/>
            <a:r>
              <a:rPr lang="en-GB" dirty="0" smtClean="0"/>
              <a:t>Awakenings Foundation and the movement</a:t>
            </a:r>
          </a:p>
          <a:p>
            <a:pPr lvl="1"/>
            <a:r>
              <a:rPr lang="en-GB" dirty="0" smtClean="0"/>
              <a:t>Other groups in the capital and in the country</a:t>
            </a:r>
            <a:endParaRPr lang="hu-HU" dirty="0" smtClean="0"/>
          </a:p>
          <a:p>
            <a:r>
              <a:rPr lang="hu-HU" dirty="0" err="1" smtClean="0"/>
              <a:t>Experts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Experience</a:t>
            </a:r>
            <a:r>
              <a:rPr lang="hu-HU" dirty="0" smtClean="0"/>
              <a:t> and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education</a:t>
            </a:r>
            <a:endParaRPr lang="hu-HU" dirty="0" smtClean="0"/>
          </a:p>
          <a:p>
            <a:r>
              <a:rPr lang="hu-HU" dirty="0" smtClean="0"/>
              <a:t>Education </a:t>
            </a:r>
            <a:r>
              <a:rPr lang="hu-HU" dirty="0" err="1" smtClean="0"/>
              <a:t>materials</a:t>
            </a:r>
            <a:r>
              <a:rPr lang="hu-HU" dirty="0" smtClean="0"/>
              <a:t>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endParaRPr lang="hu-HU" dirty="0" smtClean="0"/>
          </a:p>
          <a:p>
            <a:r>
              <a:rPr lang="hu-HU" dirty="0" smtClean="0"/>
              <a:t>International Relations</a:t>
            </a:r>
            <a:endParaRPr lang="en-GB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895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HV </a:t>
            </a:r>
            <a:r>
              <a:rPr lang="hu-HU" dirty="0" err="1" smtClean="0"/>
              <a:t>Movement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World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Started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1987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Romme&amp;Escher</a:t>
            </a:r>
            <a:endParaRPr lang="hu-HU" sz="2400" dirty="0"/>
          </a:p>
          <a:p>
            <a:r>
              <a:rPr lang="hu-HU" sz="2400" dirty="0" err="1" smtClean="0"/>
              <a:t>Hallucination</a:t>
            </a:r>
            <a:r>
              <a:rPr lang="hu-HU" sz="2400" dirty="0" smtClean="0"/>
              <a:t> – a </a:t>
            </a:r>
            <a:r>
              <a:rPr lang="hu-HU" sz="2400" dirty="0" err="1" smtClean="0"/>
              <a:t>meaningful</a:t>
            </a:r>
            <a:r>
              <a:rPr lang="hu-HU" sz="2400" dirty="0" smtClean="0"/>
              <a:t> </a:t>
            </a:r>
            <a:r>
              <a:rPr lang="hu-HU" sz="2400" dirty="0" err="1" smtClean="0"/>
              <a:t>experience</a:t>
            </a:r>
            <a:r>
              <a:rPr lang="hu-HU" sz="2400" dirty="0" smtClean="0"/>
              <a:t> (</a:t>
            </a:r>
            <a:r>
              <a:rPr lang="hu-HU" sz="2400" dirty="0" err="1" smtClean="0"/>
              <a:t>personal</a:t>
            </a:r>
            <a:r>
              <a:rPr lang="hu-HU" sz="2400" dirty="0" smtClean="0"/>
              <a:t> </a:t>
            </a:r>
            <a:r>
              <a:rPr lang="hu-HU" sz="2400" dirty="0" err="1" smtClean="0"/>
              <a:t>traumas</a:t>
            </a:r>
            <a:r>
              <a:rPr lang="hu-HU" sz="2400" dirty="0" smtClean="0"/>
              <a:t>)</a:t>
            </a:r>
          </a:p>
          <a:p>
            <a:r>
              <a:rPr lang="hu-HU" sz="2400" dirty="0" err="1" smtClean="0"/>
              <a:t>Recovery-oriented</a:t>
            </a:r>
            <a:r>
              <a:rPr lang="hu-HU" sz="2400" dirty="0" smtClean="0"/>
              <a:t> </a:t>
            </a:r>
            <a:r>
              <a:rPr lang="hu-HU" sz="2400" dirty="0" err="1" smtClean="0"/>
              <a:t>practice</a:t>
            </a:r>
            <a:endParaRPr lang="hu-HU" sz="2400" dirty="0" smtClean="0"/>
          </a:p>
          <a:p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relationship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voices</a:t>
            </a:r>
            <a:endParaRPr lang="hu-HU" sz="2400" dirty="0" smtClean="0"/>
          </a:p>
          <a:p>
            <a:r>
              <a:rPr lang="hu-HU" sz="2400" dirty="0" err="1" smtClean="0"/>
              <a:t>Self-help</a:t>
            </a:r>
            <a:r>
              <a:rPr lang="hu-HU" sz="2400" dirty="0" smtClean="0"/>
              <a:t> </a:t>
            </a:r>
            <a:r>
              <a:rPr lang="hu-HU" sz="2400" dirty="0" err="1" smtClean="0"/>
              <a:t>group</a:t>
            </a:r>
            <a:endParaRPr lang="hu-HU" sz="2400" dirty="0" smtClean="0"/>
          </a:p>
          <a:p>
            <a:r>
              <a:rPr lang="hu-HU" sz="2400" dirty="0" err="1" smtClean="0"/>
              <a:t>Developing</a:t>
            </a:r>
            <a:r>
              <a:rPr lang="hu-HU" sz="2400" dirty="0" smtClean="0"/>
              <a:t> </a:t>
            </a:r>
            <a:r>
              <a:rPr lang="hu-HU" sz="2400" dirty="0" err="1" smtClean="0"/>
              <a:t>coping</a:t>
            </a:r>
            <a:r>
              <a:rPr lang="hu-HU" sz="2400" dirty="0" smtClean="0"/>
              <a:t> </a:t>
            </a:r>
            <a:r>
              <a:rPr lang="hu-HU" sz="2400" dirty="0" err="1" smtClean="0"/>
              <a:t>strategies</a:t>
            </a:r>
            <a:endParaRPr lang="en-GB" sz="2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C7AF-4AE5-4651-8918-A1AEDF743228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453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HV in Hungary</a:t>
            </a:r>
            <a:br>
              <a:rPr lang="en-GB" dirty="0"/>
            </a:b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err="1" smtClean="0"/>
              <a:t>Unknown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CEE</a:t>
            </a:r>
          </a:p>
          <a:p>
            <a:r>
              <a:rPr lang="hu-HU" sz="2400" dirty="0" smtClean="0"/>
              <a:t>Start </a:t>
            </a:r>
            <a:r>
              <a:rPr lang="hu-HU" sz="2400" dirty="0" err="1" smtClean="0"/>
              <a:t>in</a:t>
            </a:r>
            <a:r>
              <a:rPr lang="hu-HU" sz="2400" dirty="0" smtClean="0"/>
              <a:t> Hungary</a:t>
            </a:r>
          </a:p>
          <a:p>
            <a:r>
              <a:rPr lang="hu-HU" sz="2400" dirty="0" err="1" smtClean="0"/>
              <a:t>Priorities</a:t>
            </a:r>
            <a:endParaRPr lang="hu-HU" sz="2400" dirty="0" smtClean="0"/>
          </a:p>
          <a:p>
            <a:r>
              <a:rPr lang="hu-HU" sz="2400" dirty="0" smtClean="0"/>
              <a:t>2 May 2012 – 1st HV </a:t>
            </a:r>
            <a:r>
              <a:rPr lang="hu-HU" sz="2400" dirty="0" err="1" smtClean="0"/>
              <a:t>self-help</a:t>
            </a:r>
            <a:r>
              <a:rPr lang="hu-HU" sz="2400" dirty="0" smtClean="0"/>
              <a:t> </a:t>
            </a:r>
            <a:r>
              <a:rPr lang="hu-HU" sz="2400" dirty="0" err="1" smtClean="0"/>
              <a:t>group</a:t>
            </a:r>
            <a:r>
              <a:rPr lang="hu-HU" sz="2400" dirty="0" smtClean="0"/>
              <a:t> </a:t>
            </a:r>
            <a:r>
              <a:rPr lang="hu-HU" sz="2400" dirty="0" err="1" smtClean="0"/>
              <a:t>starts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Hungary - </a:t>
            </a:r>
            <a:r>
              <a:rPr lang="hu-HU" sz="2400" dirty="0" err="1" smtClean="0"/>
              <a:t>initiated</a:t>
            </a:r>
            <a:r>
              <a:rPr lang="hu-HU" sz="2400" dirty="0" smtClean="0"/>
              <a:t> and </a:t>
            </a:r>
            <a:r>
              <a:rPr lang="hu-HU" sz="2400" dirty="0" err="1" smtClean="0"/>
              <a:t>supported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Awakenings</a:t>
            </a:r>
            <a:r>
              <a:rPr lang="hu-HU" sz="2400" dirty="0" smtClean="0"/>
              <a:t> </a:t>
            </a:r>
            <a:r>
              <a:rPr lang="hu-HU" sz="2400" dirty="0" err="1" smtClean="0"/>
              <a:t>Foundation</a:t>
            </a:r>
            <a:endParaRPr lang="hu-HU" sz="2400" dirty="0" smtClean="0"/>
          </a:p>
          <a:p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reduce</a:t>
            </a:r>
            <a:r>
              <a:rPr lang="hu-HU" sz="2400" dirty="0" smtClean="0"/>
              <a:t> stigma : </a:t>
            </a:r>
            <a:r>
              <a:rPr lang="hu-HU" sz="2400" dirty="0" err="1" smtClean="0"/>
              <a:t>Transitory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Mental Health </a:t>
            </a:r>
            <a:r>
              <a:rPr lang="hu-HU" sz="2400" dirty="0" err="1" smtClean="0"/>
              <a:t>State</a:t>
            </a:r>
            <a:endParaRPr lang="hu-HU" sz="2400" dirty="0" smtClean="0"/>
          </a:p>
          <a:p>
            <a:r>
              <a:rPr lang="hu-HU" sz="2400" dirty="0" err="1" smtClean="0"/>
              <a:t>Decoding</a:t>
            </a:r>
            <a:r>
              <a:rPr lang="hu-HU" sz="2400" dirty="0" smtClean="0"/>
              <a:t> </a:t>
            </a:r>
            <a:r>
              <a:rPr lang="hu-HU" sz="2400" dirty="0" err="1" smtClean="0"/>
              <a:t>Voices</a:t>
            </a:r>
            <a:r>
              <a:rPr lang="hu-HU" sz="2400" dirty="0" smtClean="0"/>
              <a:t>’ </a:t>
            </a:r>
            <a:r>
              <a:rPr lang="hu-HU" sz="2400" dirty="0" err="1" smtClean="0"/>
              <a:t>Messages</a:t>
            </a:r>
            <a:endParaRPr lang="hu-HU" sz="2400" dirty="0" smtClean="0"/>
          </a:p>
          <a:p>
            <a:endParaRPr lang="en-GB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365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Awakenings</a:t>
            </a:r>
            <a:r>
              <a:rPr lang="hu-HU" dirty="0" smtClean="0"/>
              <a:t> </a:t>
            </a:r>
            <a:r>
              <a:rPr lang="hu-HU" dirty="0" err="1" smtClean="0"/>
              <a:t>Foundation</a:t>
            </a:r>
            <a:r>
              <a:rPr lang="hu-HU" dirty="0" smtClean="0"/>
              <a:t> and </a:t>
            </a:r>
            <a:br>
              <a:rPr lang="hu-HU" dirty="0" smtClean="0"/>
            </a:br>
            <a:r>
              <a:rPr lang="hu-HU" dirty="0" err="1" smtClean="0"/>
              <a:t>the</a:t>
            </a:r>
            <a:r>
              <a:rPr lang="hu-HU" dirty="0" smtClean="0"/>
              <a:t> HV </a:t>
            </a:r>
            <a:r>
              <a:rPr lang="hu-HU" dirty="0" err="1" smtClean="0"/>
              <a:t>Movement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Initiated</a:t>
            </a:r>
            <a:r>
              <a:rPr lang="hu-HU" sz="2400" dirty="0" smtClean="0"/>
              <a:t> </a:t>
            </a:r>
            <a:r>
              <a:rPr lang="hu-HU" sz="2400" dirty="0" err="1" smtClean="0"/>
              <a:t>several</a:t>
            </a:r>
            <a:r>
              <a:rPr lang="hu-HU" sz="2400" dirty="0" smtClean="0"/>
              <a:t> </a:t>
            </a:r>
            <a:r>
              <a:rPr lang="hu-HU" sz="2400" dirty="0" err="1" smtClean="0"/>
              <a:t>NGO’s</a:t>
            </a:r>
            <a:endParaRPr lang="hu-HU" sz="2400" dirty="0" smtClean="0"/>
          </a:p>
          <a:p>
            <a:r>
              <a:rPr lang="hu-HU" sz="2400" dirty="0" err="1" smtClean="0"/>
              <a:t>Evidence-based</a:t>
            </a:r>
            <a:r>
              <a:rPr lang="hu-HU" sz="2400" dirty="0" smtClean="0"/>
              <a:t> </a:t>
            </a:r>
            <a:r>
              <a:rPr lang="hu-HU" sz="2400" dirty="0" err="1" smtClean="0"/>
              <a:t>Community</a:t>
            </a:r>
            <a:r>
              <a:rPr lang="hu-HU" sz="2400" dirty="0" smtClean="0"/>
              <a:t> </a:t>
            </a:r>
            <a:r>
              <a:rPr lang="hu-HU" sz="2400" dirty="0" err="1" smtClean="0"/>
              <a:t>Care</a:t>
            </a:r>
            <a:r>
              <a:rPr lang="hu-HU" sz="2400" dirty="0" smtClean="0"/>
              <a:t> </a:t>
            </a:r>
            <a:r>
              <a:rPr lang="hu-HU" sz="2400" dirty="0" err="1" smtClean="0"/>
              <a:t>Programme</a:t>
            </a:r>
            <a:r>
              <a:rPr lang="hu-HU" sz="2400" dirty="0" smtClean="0"/>
              <a:t> </a:t>
            </a:r>
            <a:r>
              <a:rPr lang="hu-HU" sz="2400" dirty="0" err="1" smtClean="0"/>
              <a:t>provided</a:t>
            </a:r>
            <a:r>
              <a:rPr lang="hu-HU" sz="2400" dirty="0" smtClean="0"/>
              <a:t> (Prof. Falloon, NZ)</a:t>
            </a:r>
          </a:p>
          <a:p>
            <a:r>
              <a:rPr lang="hu-HU" sz="2400" dirty="0" err="1" smtClean="0"/>
              <a:t>Only</a:t>
            </a:r>
            <a:r>
              <a:rPr lang="hu-HU" sz="2400" dirty="0" smtClean="0"/>
              <a:t> </a:t>
            </a:r>
            <a:r>
              <a:rPr lang="hu-HU" sz="2400" dirty="0" err="1" smtClean="0"/>
              <a:t>one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Hungary </a:t>
            </a:r>
            <a:r>
              <a:rPr lang="hu-HU" sz="2400" dirty="0" err="1" smtClean="0"/>
              <a:t>where</a:t>
            </a:r>
            <a:r>
              <a:rPr lang="hu-HU" sz="2400" dirty="0" smtClean="0"/>
              <a:t> </a:t>
            </a:r>
            <a:r>
              <a:rPr lang="hu-HU" sz="2400" dirty="0" err="1" smtClean="0"/>
              <a:t>users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trained</a:t>
            </a:r>
            <a:r>
              <a:rPr lang="hu-HU" sz="2400" dirty="0" smtClean="0"/>
              <a:t> and </a:t>
            </a:r>
            <a:r>
              <a:rPr lang="hu-HU" sz="2400" dirty="0" err="1" smtClean="0"/>
              <a:t>train</a:t>
            </a:r>
            <a:r>
              <a:rPr lang="hu-HU" sz="2400" dirty="0" smtClean="0"/>
              <a:t> </a:t>
            </a:r>
            <a:r>
              <a:rPr lang="hu-HU" sz="2400" dirty="0" err="1" smtClean="0"/>
              <a:t>other</a:t>
            </a:r>
            <a:r>
              <a:rPr lang="hu-HU" sz="2400" dirty="0" smtClean="0"/>
              <a:t> </a:t>
            </a:r>
            <a:r>
              <a:rPr lang="hu-HU" sz="2400" dirty="0" err="1" smtClean="0"/>
              <a:t>users</a:t>
            </a:r>
            <a:endParaRPr lang="hu-HU" sz="2400" dirty="0" smtClean="0"/>
          </a:p>
          <a:p>
            <a:r>
              <a:rPr lang="hu-HU" sz="2400" dirty="0" smtClean="0"/>
              <a:t>HV </a:t>
            </a:r>
            <a:r>
              <a:rPr lang="hu-HU" sz="2400" dirty="0" err="1" smtClean="0"/>
              <a:t>approach</a:t>
            </a:r>
            <a:r>
              <a:rPr lang="hu-HU" sz="2400" dirty="0" smtClean="0"/>
              <a:t> and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self-help</a:t>
            </a:r>
            <a:r>
              <a:rPr lang="hu-HU" sz="2400" dirty="0" smtClean="0"/>
              <a:t> </a:t>
            </a:r>
            <a:r>
              <a:rPr lang="hu-HU" sz="2400" dirty="0" err="1" smtClean="0"/>
              <a:t>group</a:t>
            </a:r>
            <a:r>
              <a:rPr lang="hu-HU" sz="2400" dirty="0" smtClean="0"/>
              <a:t> </a:t>
            </a:r>
            <a:r>
              <a:rPr lang="hu-HU" sz="2400" dirty="0" err="1" smtClean="0"/>
              <a:t>and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foundations’s</a:t>
            </a:r>
            <a:r>
              <a:rPr lang="hu-HU" sz="2400" dirty="0" smtClean="0"/>
              <a:t> </a:t>
            </a:r>
            <a:r>
              <a:rPr lang="hu-HU" sz="2400" dirty="0" err="1" smtClean="0"/>
              <a:t>mission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activities</a:t>
            </a:r>
            <a:r>
              <a:rPr lang="hu-HU" sz="2400" dirty="0" smtClean="0"/>
              <a:t> – a </a:t>
            </a:r>
            <a:r>
              <a:rPr lang="hu-HU" sz="2400" dirty="0" err="1" smtClean="0"/>
              <a:t>good</a:t>
            </a:r>
            <a:r>
              <a:rPr lang="hu-HU" sz="2400" dirty="0" smtClean="0"/>
              <a:t> </a:t>
            </a:r>
            <a:r>
              <a:rPr lang="hu-HU" sz="2400" dirty="0" err="1" smtClean="0"/>
              <a:t>match</a:t>
            </a:r>
            <a:endParaRPr lang="hu-HU" sz="2400" dirty="0" smtClean="0"/>
          </a:p>
          <a:p>
            <a:endParaRPr lang="en-GB" sz="2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63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Groups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Capital and </a:t>
            </a:r>
            <a:r>
              <a:rPr lang="hu-HU" dirty="0" err="1" smtClean="0"/>
              <a:t>the</a:t>
            </a:r>
            <a:r>
              <a:rPr lang="hu-HU" dirty="0" smtClean="0"/>
              <a:t> Country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chronological</a:t>
            </a:r>
            <a:r>
              <a:rPr lang="hu-HU" sz="2400" dirty="0" smtClean="0"/>
              <a:t> </a:t>
            </a:r>
            <a:r>
              <a:rPr lang="hu-HU" sz="2400" dirty="0" err="1" smtClean="0"/>
              <a:t>order</a:t>
            </a:r>
            <a:r>
              <a:rPr lang="hu-HU" sz="2400" dirty="0" smtClean="0"/>
              <a:t>:</a:t>
            </a:r>
          </a:p>
          <a:p>
            <a:pPr lvl="3"/>
            <a:r>
              <a:rPr lang="hu-HU" sz="2400" dirty="0" smtClean="0"/>
              <a:t>Székesfehérvár</a:t>
            </a:r>
          </a:p>
          <a:p>
            <a:pPr lvl="3"/>
            <a:r>
              <a:rPr lang="hu-HU" sz="2400" dirty="0" smtClean="0"/>
              <a:t>Szeged</a:t>
            </a:r>
          </a:p>
          <a:p>
            <a:pPr lvl="3"/>
            <a:r>
              <a:rPr lang="hu-HU" sz="2400" dirty="0" smtClean="0"/>
              <a:t>Forrásház, Budapest</a:t>
            </a:r>
          </a:p>
          <a:p>
            <a:pPr lvl="3"/>
            <a:r>
              <a:rPr lang="hu-HU" sz="2400" dirty="0" smtClean="0"/>
              <a:t>Debrecen</a:t>
            </a:r>
          </a:p>
          <a:p>
            <a:pPr lvl="3"/>
            <a:r>
              <a:rPr lang="hu-HU" sz="2400" dirty="0" smtClean="0"/>
              <a:t>Pomáz and </a:t>
            </a:r>
            <a:r>
              <a:rPr lang="hu-HU" sz="2400" dirty="0" err="1" smtClean="0"/>
              <a:t>District</a:t>
            </a:r>
            <a:r>
              <a:rPr lang="hu-HU" sz="2400" dirty="0" smtClean="0"/>
              <a:t> 2 </a:t>
            </a:r>
            <a:r>
              <a:rPr lang="hu-HU" sz="2400" dirty="0" err="1" smtClean="0"/>
              <a:t>in</a:t>
            </a:r>
            <a:r>
              <a:rPr lang="hu-HU" sz="2400" dirty="0" smtClean="0"/>
              <a:t> Budapest </a:t>
            </a:r>
            <a:r>
              <a:rPr lang="hu-HU" sz="2400" dirty="0" err="1" smtClean="0"/>
              <a:t>to</a:t>
            </a:r>
            <a:r>
              <a:rPr lang="hu-HU" sz="2400" dirty="0" smtClean="0"/>
              <a:t> start </a:t>
            </a:r>
            <a:r>
              <a:rPr lang="hu-HU" sz="2400" dirty="0" err="1" smtClean="0"/>
              <a:t>soon</a:t>
            </a:r>
            <a:endParaRPr lang="hu-HU" sz="2400" dirty="0" smtClean="0"/>
          </a:p>
          <a:p>
            <a:pPr lvl="3"/>
            <a:r>
              <a:rPr lang="hu-HU" sz="2400" dirty="0" smtClean="0"/>
              <a:t>More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come</a:t>
            </a:r>
            <a:endParaRPr lang="en-GB" sz="2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971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Experts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 smtClean="0"/>
              <a:t>Experience</a:t>
            </a:r>
            <a:r>
              <a:rPr lang="hu-HU" dirty="0" smtClean="0"/>
              <a:t> (EE) </a:t>
            </a:r>
            <a:r>
              <a:rPr lang="hu-HU" dirty="0"/>
              <a:t>and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smtClean="0"/>
              <a:t>Education</a:t>
            </a:r>
            <a:r>
              <a:rPr lang="hu-HU" dirty="0"/>
              <a:t/>
            </a:r>
            <a:br>
              <a:rPr lang="hu-HU" dirty="0"/>
            </a:b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u-HU" sz="3200" dirty="0" smtClean="0"/>
          </a:p>
          <a:p>
            <a:r>
              <a:rPr lang="hu-HU" sz="3200" dirty="0" smtClean="0"/>
              <a:t>EE –</a:t>
            </a:r>
            <a:r>
              <a:rPr lang="hu-HU" sz="3200" dirty="0" err="1" smtClean="0"/>
              <a:t>authentic</a:t>
            </a:r>
            <a:r>
              <a:rPr lang="hu-HU" sz="3200" dirty="0" smtClean="0"/>
              <a:t> and </a:t>
            </a:r>
            <a:r>
              <a:rPr lang="hu-HU" sz="3200" dirty="0" err="1" smtClean="0"/>
              <a:t>high-credibility</a:t>
            </a:r>
            <a:r>
              <a:rPr lang="hu-HU" sz="3200" dirty="0" smtClean="0"/>
              <a:t> </a:t>
            </a:r>
            <a:r>
              <a:rPr lang="hu-HU" sz="3200" dirty="0" err="1" smtClean="0"/>
              <a:t>people</a:t>
            </a:r>
            <a:endParaRPr lang="hu-HU" sz="3200" dirty="0" smtClean="0"/>
          </a:p>
          <a:p>
            <a:endParaRPr lang="hu-HU" sz="3200" dirty="0" smtClean="0"/>
          </a:p>
          <a:p>
            <a:r>
              <a:rPr lang="hu-HU" sz="3200" dirty="0" smtClean="0"/>
              <a:t>Education – </a:t>
            </a:r>
            <a:r>
              <a:rPr lang="hu-HU" sz="3200" dirty="0" err="1" smtClean="0"/>
              <a:t>First</a:t>
            </a:r>
            <a:r>
              <a:rPr lang="hu-HU" sz="3200" dirty="0" smtClean="0"/>
              <a:t> </a:t>
            </a:r>
            <a:r>
              <a:rPr lang="hu-HU" sz="3200" dirty="0" err="1" smtClean="0"/>
              <a:t>in</a:t>
            </a:r>
            <a:r>
              <a:rPr lang="hu-HU" sz="3200" dirty="0" smtClean="0"/>
              <a:t> Hungary</a:t>
            </a:r>
          </a:p>
          <a:p>
            <a:pPr lvl="2"/>
            <a:r>
              <a:rPr lang="hu-HU" sz="2800" dirty="0" err="1" smtClean="0"/>
              <a:t>Certified</a:t>
            </a:r>
            <a:r>
              <a:rPr lang="hu-HU" sz="2800" dirty="0" smtClean="0"/>
              <a:t> </a:t>
            </a:r>
            <a:r>
              <a:rPr lang="hu-HU" sz="2800" dirty="0" err="1" smtClean="0"/>
              <a:t>experts</a:t>
            </a:r>
            <a:r>
              <a:rPr lang="hu-HU" sz="2800" dirty="0" smtClean="0"/>
              <a:t> </a:t>
            </a:r>
            <a:r>
              <a:rPr lang="hu-HU" sz="2800" dirty="0" err="1" smtClean="0"/>
              <a:t>by</a:t>
            </a:r>
            <a:r>
              <a:rPr lang="hu-HU" sz="2800" dirty="0" smtClean="0"/>
              <a:t> </a:t>
            </a:r>
            <a:r>
              <a:rPr lang="hu-HU" sz="2800" dirty="0" err="1" smtClean="0"/>
              <a:t>experience</a:t>
            </a:r>
            <a:endParaRPr lang="hu-HU" sz="2800" dirty="0" smtClean="0"/>
          </a:p>
          <a:p>
            <a:endParaRPr lang="hu-HU" sz="3200" dirty="0"/>
          </a:p>
          <a:p>
            <a:r>
              <a:rPr lang="hu-HU" sz="3200" dirty="0" err="1" smtClean="0"/>
              <a:t>Personal</a:t>
            </a:r>
            <a:r>
              <a:rPr lang="hu-HU" sz="3200" dirty="0" smtClean="0"/>
              <a:t> </a:t>
            </a:r>
            <a:r>
              <a:rPr lang="hu-HU" sz="3200" dirty="0" err="1" smtClean="0"/>
              <a:t>experience</a:t>
            </a:r>
            <a:r>
              <a:rPr lang="hu-HU" sz="3200" dirty="0" smtClean="0"/>
              <a:t> – </a:t>
            </a:r>
            <a:r>
              <a:rPr lang="hu-HU" sz="3200" dirty="0" err="1" smtClean="0"/>
              <a:t>personal</a:t>
            </a:r>
            <a:r>
              <a:rPr lang="hu-HU" sz="3200" dirty="0" smtClean="0"/>
              <a:t> </a:t>
            </a:r>
            <a:r>
              <a:rPr lang="hu-HU" sz="3200" dirty="0" err="1" smtClean="0"/>
              <a:t>mission</a:t>
            </a:r>
            <a:endParaRPr lang="hu-HU" sz="3200" dirty="0" smtClean="0"/>
          </a:p>
          <a:p>
            <a:pPr lvl="2"/>
            <a:endParaRPr lang="en-GB" sz="32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68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Materials</a:t>
            </a:r>
            <a:r>
              <a:rPr lang="hu-HU" dirty="0" smtClean="0"/>
              <a:t>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51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International Relations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160589"/>
            <a:ext cx="9533466" cy="3880773"/>
          </a:xfrm>
        </p:spPr>
        <p:txBody>
          <a:bodyPr/>
          <a:lstStyle/>
          <a:p>
            <a:r>
              <a:rPr lang="hu-HU" sz="2800" dirty="0" smtClean="0"/>
              <a:t>Mental Health Centre „Le </a:t>
            </a:r>
            <a:r>
              <a:rPr lang="hu-HU" sz="2800" dirty="0" err="1" smtClean="0"/>
              <a:t>Pavois</a:t>
            </a:r>
            <a:r>
              <a:rPr lang="hu-HU" sz="2800" dirty="0" smtClean="0"/>
              <a:t>”, </a:t>
            </a:r>
            <a:r>
              <a:rPr lang="hu-HU" sz="2800" dirty="0" err="1" smtClean="0"/>
              <a:t>Quebec</a:t>
            </a:r>
            <a:r>
              <a:rPr lang="hu-HU" sz="2800" dirty="0" smtClean="0"/>
              <a:t>, </a:t>
            </a:r>
            <a:r>
              <a:rPr lang="hu-HU" sz="2800" dirty="0" err="1" smtClean="0"/>
              <a:t>Canada</a:t>
            </a:r>
            <a:endParaRPr lang="hu-HU" sz="2800" dirty="0" smtClean="0"/>
          </a:p>
          <a:p>
            <a:r>
              <a:rPr lang="hu-HU" sz="2800" dirty="0" smtClean="0"/>
              <a:t>Ron </a:t>
            </a:r>
            <a:r>
              <a:rPr lang="hu-HU" sz="2800" dirty="0" err="1" smtClean="0"/>
              <a:t>Coleman</a:t>
            </a:r>
            <a:r>
              <a:rPr lang="hu-HU" sz="2800" dirty="0" smtClean="0"/>
              <a:t> and Karen Taylor, Scotland, UK</a:t>
            </a:r>
          </a:p>
          <a:p>
            <a:r>
              <a:rPr lang="hu-HU" sz="2800" dirty="0" err="1" smtClean="0"/>
              <a:t>Intervoice</a:t>
            </a:r>
            <a:r>
              <a:rPr lang="hu-HU" sz="2800" dirty="0" smtClean="0"/>
              <a:t> - International HV </a:t>
            </a:r>
            <a:r>
              <a:rPr lang="hu-HU" sz="2800" dirty="0" err="1" smtClean="0"/>
              <a:t>Association</a:t>
            </a:r>
            <a:endParaRPr lang="hu-HU" sz="2800" dirty="0" smtClean="0"/>
          </a:p>
          <a:p>
            <a:r>
              <a:rPr lang="hu-HU" sz="2800" dirty="0" smtClean="0"/>
              <a:t>WORLD HEALTH ORGANISATION</a:t>
            </a:r>
          </a:p>
          <a:p>
            <a:endParaRPr lang="hu-HU" dirty="0" smtClean="0"/>
          </a:p>
          <a:p>
            <a:endParaRPr lang="en-GB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2015.03.29.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062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297</Words>
  <Application>Microsoft Office PowerPoint</Application>
  <PresentationFormat>Szélesvásznú</PresentationFormat>
  <Paragraphs>70</Paragraphs>
  <Slides>10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Fazetta</vt:lpstr>
      <vt:lpstr>HEARING VOICES GROUPS IN HUNGARY</vt:lpstr>
      <vt:lpstr>Outline </vt:lpstr>
      <vt:lpstr>HV Movement in the World</vt:lpstr>
      <vt:lpstr>HV in Hungary </vt:lpstr>
      <vt:lpstr>Awakenings Foundation and  the HV Movement</vt:lpstr>
      <vt:lpstr>Other Groups in the Capital and the Country</vt:lpstr>
      <vt:lpstr>Experts by Experience (EE) and their Education </vt:lpstr>
      <vt:lpstr>Materials We Use</vt:lpstr>
      <vt:lpstr>International Relations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HEARING VOICES GROUPS IN HUNGARY</dc:title>
  <dc:creator>Kristóf Róbert</dc:creator>
  <cp:lastModifiedBy>Kristóf Róbert</cp:lastModifiedBy>
  <cp:revision>17</cp:revision>
  <cp:lastPrinted>2015-03-24T11:12:45Z</cp:lastPrinted>
  <dcterms:created xsi:type="dcterms:W3CDTF">2015-03-24T09:37:50Z</dcterms:created>
  <dcterms:modified xsi:type="dcterms:W3CDTF">2015-03-24T11:16:22Z</dcterms:modified>
</cp:coreProperties>
</file>